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6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81418-44A1-444B-84E0-8CB9E8056645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CABC2-1147-44FD-A84A-B1C82E770CC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ABC2-1147-44FD-A84A-B1C82E770CC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ABC2-1147-44FD-A84A-B1C82E770CCE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ABC2-1147-44FD-A84A-B1C82E770CC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ABC2-1147-44FD-A84A-B1C82E770CCE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F32C9-2EB5-4426-AD5A-D29DB5ACD80D}" type="datetimeFigureOut">
              <a:rPr lang="en-GB" smtClean="0"/>
              <a:pPr/>
              <a:t>26/03/2011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F0CC8-9513-4B0B-8CBA-9F37EF22617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532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6237312"/>
            <a:ext cx="115212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Synapse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524328" y="5877272"/>
            <a:ext cx="129614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Increase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907704" y="5877272"/>
            <a:ext cx="129614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chemicals</a:t>
            </a:r>
            <a:endParaRPr lang="en-GB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851920" y="5949280"/>
            <a:ext cx="86409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More alert</a:t>
            </a:r>
            <a:endParaRPr lang="en-GB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5949280"/>
            <a:ext cx="122413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Faster reactions</a:t>
            </a:r>
            <a:endParaRPr lang="en-GB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48223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536" y="5877272"/>
            <a:ext cx="136815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Synapse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051720" y="5949280"/>
            <a:ext cx="136815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Feel relaxed</a:t>
            </a:r>
            <a:endParaRPr lang="en-GB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6021288"/>
            <a:ext cx="136815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Sociable</a:t>
            </a:r>
            <a:endParaRPr lang="en-GB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652120" y="6021288"/>
            <a:ext cx="136815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chemicals</a:t>
            </a:r>
            <a:endParaRPr lang="en-GB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236296" y="6021288"/>
            <a:ext cx="136815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Slow down</a:t>
            </a:r>
            <a:endParaRPr lang="en-GB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12968" cy="52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63688" y="6309320"/>
            <a:ext cx="1584176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Stop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5661248"/>
            <a:ext cx="1584176" cy="4084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R</a:t>
            </a:r>
            <a:r>
              <a:rPr lang="en-GB" sz="2000" dirty="0" smtClean="0"/>
              <a:t>educe 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220072" y="6309320"/>
            <a:ext cx="1584176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Synapse </a:t>
            </a:r>
            <a:endParaRPr lang="en-GB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5733256"/>
            <a:ext cx="1584176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Block </a:t>
            </a:r>
            <a:endParaRPr lang="en-GB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804248" y="5589240"/>
            <a:ext cx="1584176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Chemicals </a:t>
            </a:r>
            <a:endParaRPr lang="en-GB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712968" cy="56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7704" y="5733256"/>
            <a:ext cx="165618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Change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6309320"/>
            <a:ext cx="165618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Not real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419872" y="6309320"/>
            <a:ext cx="165618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See and hear</a:t>
            </a:r>
            <a:endParaRPr lang="en-GB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588224" y="6309320"/>
            <a:ext cx="165618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Chemical</a:t>
            </a:r>
            <a:endParaRPr lang="en-GB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004048" y="5733256"/>
            <a:ext cx="165618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Synapse</a:t>
            </a:r>
            <a:endParaRPr lang="en-GB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31</Words>
  <Application>Microsoft Office PowerPoint</Application>
  <PresentationFormat>On-screen Show (4:3)</PresentationFormat>
  <Paragraphs>24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48</cp:revision>
  <dcterms:created xsi:type="dcterms:W3CDTF">2011-03-13T12:37:13Z</dcterms:created>
  <dcterms:modified xsi:type="dcterms:W3CDTF">2011-03-26T21:56:08Z</dcterms:modified>
</cp:coreProperties>
</file>